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 lvl="0">
      <a:defRPr lang="ru-RU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9" d="100"/>
          <a:sy n="39" d="100"/>
        </p:scale>
        <p:origin x="2021" y="43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88640" y="4499992"/>
            <a:ext cx="2970330" cy="476726"/>
          </a:xfrm>
          <a:prstGeom prst="round2Diag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- женщин, родивших (усыновивших) второго ребенка начиная с 1 января 2007 года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4634" y="5148065"/>
            <a:ext cx="2970330" cy="1225868"/>
          </a:xfrm>
          <a:prstGeom prst="round2Diag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- женщин, родивших (усыновивших) третьего ребенка или последующих детей начиная с 1 января 2007 года, если ранее они не воспользовались правом на дополнительные меры государственной поддержки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4634" y="6492213"/>
            <a:ext cx="2970330" cy="1634491"/>
          </a:xfrm>
          <a:prstGeom prst="round2Diag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- мужчин, являющихся единственными усыновителями второго, третьего ребенка или последующих детей, ранее не воспользовавшихся правом на дополнительные меры государственной поддержки, если решение суда об усыновлении вступило в законную силу начиная с 1 января 2007 года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34634" y="8220405"/>
            <a:ext cx="2970330" cy="476726"/>
          </a:xfrm>
          <a:prstGeom prst="round2Diag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- женщин, родивших (усыновивших) первого ребенка начиная с 1 января 2020 года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374994" y="4283969"/>
            <a:ext cx="3402378" cy="1225868"/>
          </a:xfrm>
          <a:prstGeom prst="round2Diag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- мужчин, являющихся единственными усыновителями первого ребенка, ранее не воспользовавшихся правом на дополнительные меры государственной поддержки, если решение суда об усыновлении вступило в законную силу начиная с 1 января 2020 года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374994" y="5628117"/>
            <a:ext cx="3402378" cy="1413153"/>
          </a:xfrm>
          <a:prstGeom prst="round2Diag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- мужчин, воспитывающих второго, третьего ребенка или последующих детей, рожденных начиная с 1 января 2007 года, и являющихся их отцами (усыновителями), в случае смерти женщины, не имевшей гражданства Российской Федерации, родившей указанных детей, либо объявления ее умершей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374994" y="7260299"/>
            <a:ext cx="3348372" cy="1413153"/>
          </a:xfrm>
          <a:prstGeom prst="round2Diag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1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мужчин, являющихся единственными усыновителями второго, третьего ребенка или последующих детей, ранее не воспользовавшихся правом на дополнительные меры государственной поддержки, если решение суда об усыновлении вступило в законную силу начиная с 1 января </a:t>
            </a:r>
            <a:r>
              <a:rPr lang="ru-RU" sz="11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2007 года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Выноска со стрелкой вниз 8"/>
          <p:cNvSpPr/>
          <p:nvPr/>
        </p:nvSpPr>
        <p:spPr>
          <a:xfrm>
            <a:off x="692696" y="2555776"/>
            <a:ext cx="5346594" cy="1584176"/>
          </a:xfrm>
          <a:prstGeom prst="downArrow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соответствии с ч. 1 ст. 3 Федеральный закон № 256-ФЗ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право на дополнительные меры государственной поддержки возникает при рождении (усыновлении) ребенка (детей), имеющего гражданство Российской Федерации, у следующих граждан Российской Федерации независимо от места их жительства: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8640" y="1187624"/>
            <a:ext cx="6408712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В соответствии с изменениями  в Федеральном законе от 29.12.2006 № 256-ФЗ «О дополнительных мерах государственной поддержки семей, имеющих детей» лица, получившие сертификат, могут распоряжаться средствами материнского (семейного) капитала в полном объеме либо по частям в том числе путем формирования накопительной пенсии для лиц, </a:t>
            </a:r>
            <a:r>
              <a:rPr lang="ru-RU" sz="1100" u="sng" dirty="0">
                <a:latin typeface="Times New Roman" pitchFamily="18" charset="0"/>
                <a:cs typeface="Times New Roman" pitchFamily="18" charset="0"/>
              </a:rPr>
              <a:t>перечисленных в части 1 статьи 3 Федерального закона № 256-ФЗ, 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за исключением лиц, которые осуществили перевод средств пенсионных накоплений на формирование пенсионных резервов в качестве единовременного взноса по договору долгосрочных сбережений.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6672" y="179512"/>
            <a:ext cx="6048672" cy="923330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Мужчинам, имеющим право на получение материнского капитала, предоставлена возможность направить его на формирование накопительной пенсии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365</Words>
  <Application>Microsoft Office PowerPoint</Application>
  <PresentationFormat>Экран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School102</dc:creator>
  <cp:lastModifiedBy>School102</cp:lastModifiedBy>
  <cp:revision>1</cp:revision>
  <dcterms:modified xsi:type="dcterms:W3CDTF">2023-11-02T13:25:45Z</dcterms:modified>
</cp:coreProperties>
</file>